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018194F-4309-4E0F-8521-B2C36F6855D7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FFFADFC-9648-47FC-93E9-D9E17211E1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Author :</a:t>
            </a:r>
            <a:r>
              <a:rPr lang="en-US" altLang="zh-TW" dirty="0" err="1"/>
              <a:t>Layong</a:t>
            </a:r>
            <a:r>
              <a:rPr lang="en-US" altLang="zh-TW" dirty="0"/>
              <a:t> </a:t>
            </a:r>
            <a:r>
              <a:rPr lang="en-US" altLang="zh-TW" dirty="0" err="1"/>
              <a:t>Luo</a:t>
            </a:r>
            <a:r>
              <a:rPr lang="en-US" altLang="zh-TW" dirty="0"/>
              <a:t>, </a:t>
            </a:r>
            <a:r>
              <a:rPr lang="en-US" altLang="zh-TW" dirty="0" err="1" smtClean="0"/>
              <a:t>Gaogang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Xie</a:t>
            </a:r>
            <a:r>
              <a:rPr lang="en-US" altLang="zh-TW" dirty="0"/>
              <a:t>, </a:t>
            </a:r>
            <a:r>
              <a:rPr lang="en-US" altLang="zh-TW" dirty="0" err="1"/>
              <a:t>Yingke</a:t>
            </a:r>
            <a:r>
              <a:rPr lang="en-US" altLang="zh-TW" dirty="0"/>
              <a:t> </a:t>
            </a:r>
            <a:r>
              <a:rPr lang="en-US" altLang="zh-TW" dirty="0" err="1"/>
              <a:t>Xie</a:t>
            </a:r>
            <a:r>
              <a:rPr lang="en-US" altLang="zh-TW" dirty="0"/>
              <a:t>,  Laurent </a:t>
            </a:r>
            <a:r>
              <a:rPr lang="en-US" altLang="zh-TW" dirty="0" err="1" smtClean="0"/>
              <a:t>Mathy</a:t>
            </a:r>
            <a:endParaRPr lang="en-US" altLang="zh-TW" dirty="0" smtClean="0"/>
          </a:p>
          <a:p>
            <a:pPr algn="l"/>
            <a:r>
              <a:rPr lang="en-US" altLang="zh-TW" dirty="0"/>
              <a:t>Publisher: IEEE/ACM TRANSACTIONS ON NETWORKING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Hybrid Hardware Architecture for High-Speed IP</a:t>
            </a:r>
            <a:br>
              <a:rPr lang="en-US" altLang="zh-TW" dirty="0" smtClean="0"/>
            </a:br>
            <a:r>
              <a:rPr lang="en-US" altLang="zh-TW" dirty="0" smtClean="0"/>
              <a:t>Lookups and Fast Route Updates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5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32"/>
            <a:ext cx="4534538" cy="358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69030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4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01242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3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920880" cy="582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8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09899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0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Finding  solutions  </a:t>
            </a:r>
            <a:r>
              <a:rPr lang="en-US" altLang="zh-TW" dirty="0" smtClean="0"/>
              <a:t>that achieve </a:t>
            </a:r>
            <a:r>
              <a:rPr lang="en-US" altLang="zh-TW" dirty="0"/>
              <a:t>both fast lookup and low update overhead 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90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60840" cy="513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2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1" y="332656"/>
            <a:ext cx="63444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12" y="3717032"/>
            <a:ext cx="432341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2" y="3572371"/>
            <a:ext cx="3025507" cy="280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3588485" y="4581128"/>
            <a:ext cx="839499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1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4183"/>
            <a:ext cx="7344816" cy="480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946"/>
            <a:ext cx="4248472" cy="674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8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3816424" cy="467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50" y="4823343"/>
            <a:ext cx="3848977" cy="19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9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 Each node contains ﬁve ﬁelds,</a:t>
            </a:r>
          </a:p>
          <a:p>
            <a:r>
              <a:rPr lang="en-US" altLang="zh-TW" dirty="0" smtClean="0"/>
              <a:t>left child pointer (</a:t>
            </a:r>
            <a:r>
              <a:rPr lang="en-US" altLang="zh-TW" dirty="0" err="1" smtClean="0"/>
              <a:t>lchild</a:t>
            </a:r>
            <a:r>
              <a:rPr lang="en-US" altLang="zh-TW" dirty="0" smtClean="0"/>
              <a:t>),</a:t>
            </a:r>
          </a:p>
          <a:p>
            <a:r>
              <a:rPr lang="en-US" altLang="zh-TW" dirty="0" smtClean="0"/>
              <a:t> right child pointer(</a:t>
            </a:r>
            <a:r>
              <a:rPr lang="en-US" altLang="zh-TW" dirty="0" err="1" smtClean="0"/>
              <a:t>rchild</a:t>
            </a:r>
            <a:r>
              <a:rPr lang="en-US" altLang="zh-TW" dirty="0" smtClean="0"/>
              <a:t>),</a:t>
            </a:r>
          </a:p>
          <a:p>
            <a:r>
              <a:rPr lang="en-US" altLang="zh-TW" dirty="0" smtClean="0"/>
              <a:t> next-hop pointer (</a:t>
            </a:r>
            <a:r>
              <a:rPr lang="en-US" altLang="zh-TW" dirty="0" err="1" smtClean="0"/>
              <a:t>nhop</a:t>
            </a:r>
            <a:r>
              <a:rPr lang="en-US" altLang="zh-TW" dirty="0" smtClean="0"/>
              <a:t>), </a:t>
            </a:r>
          </a:p>
          <a:p>
            <a:r>
              <a:rPr lang="en-US" altLang="zh-TW" dirty="0" smtClean="0"/>
              <a:t>memory type (</a:t>
            </a:r>
            <a:r>
              <a:rPr lang="en-US" altLang="zh-TW" dirty="0" err="1" smtClean="0"/>
              <a:t>mtype</a:t>
            </a:r>
            <a:r>
              <a:rPr lang="en-US" altLang="zh-TW" dirty="0" smtClean="0"/>
              <a:t>), </a:t>
            </a:r>
          </a:p>
          <a:p>
            <a:r>
              <a:rPr lang="en-US" altLang="zh-TW" dirty="0" smtClean="0"/>
              <a:t>memory address (</a:t>
            </a:r>
            <a:r>
              <a:rPr lang="en-US" altLang="zh-TW" dirty="0" err="1" smtClean="0"/>
              <a:t>maddr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769457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496110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1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</TotalTime>
  <Words>71</Words>
  <Application>Microsoft Office PowerPoint</Application>
  <PresentationFormat>如螢幕大小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地平線</vt:lpstr>
      <vt:lpstr>A Hybrid Hardware Architecture for High-Speed IP Lookups and Fast Route Updates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</dc:creator>
  <cp:lastModifiedBy>lab</cp:lastModifiedBy>
  <cp:revision>6</cp:revision>
  <dcterms:created xsi:type="dcterms:W3CDTF">2013-09-04T04:55:09Z</dcterms:created>
  <dcterms:modified xsi:type="dcterms:W3CDTF">2013-09-04T05:58:21Z</dcterms:modified>
</cp:coreProperties>
</file>